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451" r:id="rId4"/>
    <p:sldId id="676" r:id="rId5"/>
    <p:sldId id="797" r:id="rId6"/>
    <p:sldId id="804" r:id="rId7"/>
    <p:sldId id="803" r:id="rId8"/>
    <p:sldId id="812" r:id="rId9"/>
    <p:sldId id="793" r:id="rId10"/>
    <p:sldId id="813" r:id="rId11"/>
    <p:sldId id="814" r:id="rId12"/>
    <p:sldId id="815" r:id="rId13"/>
    <p:sldId id="816" r:id="rId14"/>
    <p:sldId id="819" r:id="rId15"/>
    <p:sldId id="818" r:id="rId16"/>
    <p:sldId id="821" r:id="rId17"/>
    <p:sldId id="820" r:id="rId18"/>
    <p:sldId id="828" r:id="rId19"/>
    <p:sldId id="817" r:id="rId20"/>
    <p:sldId id="822" r:id="rId21"/>
    <p:sldId id="824" r:id="rId22"/>
    <p:sldId id="823" r:id="rId23"/>
    <p:sldId id="809" r:id="rId24"/>
    <p:sldId id="829" r:id="rId25"/>
    <p:sldId id="831" r:id="rId26"/>
    <p:sldId id="830" r:id="rId27"/>
    <p:sldId id="825" r:id="rId28"/>
    <p:sldId id="827" r:id="rId29"/>
    <p:sldId id="826" r:id="rId30"/>
    <p:sldId id="832" r:id="rId31"/>
    <p:sldId id="331" r:id="rId32"/>
    <p:sldId id="332" r:id="rId33"/>
    <p:sldId id="418" r:id="rId34"/>
  </p:sldIdLst>
  <p:sldSz cx="12192000" cy="6858000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4" roundtripDataSignature="AMtx7mjQsprurraFm3Yw76enw9q9vkGc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55"/>
    <p:restoredTop sz="94659"/>
  </p:normalViewPr>
  <p:slideViewPr>
    <p:cSldViewPr snapToGrid="0" snapToObjects="1">
      <p:cViewPr varScale="1">
        <p:scale>
          <a:sx n="101" d="100"/>
          <a:sy n="101" d="100"/>
        </p:scale>
        <p:origin x="4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9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9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98" Type="http://schemas.openxmlformats.org/officeDocument/2006/relationships/tableStyles" Target="tableStyle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33150" y="744475"/>
            <a:ext cx="4532000" cy="3722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">
  <p:cSld name="Capa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385753" cy="1442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ertura">
  <p:cSld name="Abertura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37240"/>
            <a:ext cx="12192000" cy="142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74994"/>
            <a:ext cx="12192000" cy="148300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937240"/>
          </a:xfrm>
          <a:prstGeom prst="rect">
            <a:avLst/>
          </a:prstGeom>
          <a:noFill/>
          <a:ln>
            <a:noFill/>
          </a:ln>
        </p:spPr>
      </p:sp>
      <p:pic>
        <p:nvPicPr>
          <p:cNvPr id="15" name="Google Shape;1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23157" y="5810145"/>
            <a:ext cx="1489632" cy="66479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2"/>
          <p:cNvSpPr/>
          <p:nvPr/>
        </p:nvSpPr>
        <p:spPr>
          <a:xfrm>
            <a:off x="0" y="5404021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2"/>
          <p:cNvSpPr/>
          <p:nvPr/>
        </p:nvSpPr>
        <p:spPr>
          <a:xfrm rot="10800000" flipH="1">
            <a:off x="10033686" y="5404020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Subtítulo + Texto" userDrawn="1">
  <p:cSld name="Título + Subtítulo + Text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>
            <a:spLocks noGrp="1"/>
          </p:cNvSpPr>
          <p:nvPr>
            <p:ph type="body" idx="1"/>
          </p:nvPr>
        </p:nvSpPr>
        <p:spPr>
          <a:xfrm>
            <a:off x="1323705" y="1842992"/>
            <a:ext cx="8894718" cy="37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13"/>
          <p:cNvSpPr txBox="1">
            <a:spLocks noGrp="1"/>
          </p:cNvSpPr>
          <p:nvPr>
            <p:ph type="body" idx="2"/>
          </p:nvPr>
        </p:nvSpPr>
        <p:spPr>
          <a:xfrm>
            <a:off x="1323705" y="681154"/>
            <a:ext cx="8652318" cy="83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435A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A43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2" name="Google Shape;2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3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2A2DDF6-5C75-4B43-BA11-3BA5604825D1}"/>
              </a:ext>
            </a:extLst>
          </p:cNvPr>
          <p:cNvSpPr txBox="1"/>
          <p:nvPr userDrawn="1"/>
        </p:nvSpPr>
        <p:spPr>
          <a:xfrm>
            <a:off x="779570" y="6289710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o">
  <p:cSld name="1_Texto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3870" y="444141"/>
            <a:ext cx="9074766" cy="536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4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4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4"/>
          <p:cNvSpPr txBox="1">
            <a:spLocks noGrp="1"/>
          </p:cNvSpPr>
          <p:nvPr>
            <p:ph type="title"/>
          </p:nvPr>
        </p:nvSpPr>
        <p:spPr>
          <a:xfrm>
            <a:off x="2896802" y="1358537"/>
            <a:ext cx="6681057" cy="3030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5000"/>
              <a:buFont typeface="Calibri"/>
              <a:buNone/>
              <a:defRPr sz="5000" b="1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body" idx="1"/>
          </p:nvPr>
        </p:nvSpPr>
        <p:spPr>
          <a:xfrm>
            <a:off x="3643698" y="4666816"/>
            <a:ext cx="5187264" cy="271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66CB90C-1F93-DD4B-86CB-D4440426BBA4}"/>
              </a:ext>
            </a:extLst>
          </p:cNvPr>
          <p:cNvSpPr txBox="1"/>
          <p:nvPr userDrawn="1"/>
        </p:nvSpPr>
        <p:spPr>
          <a:xfrm>
            <a:off x="834760" y="6287539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2 imagens">
  <p:cSld name="Título + 2 image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7"/>
          <p:cNvSpPr txBox="1">
            <a:spLocks noGrp="1"/>
          </p:cNvSpPr>
          <p:nvPr>
            <p:ph type="body" idx="1"/>
          </p:nvPr>
        </p:nvSpPr>
        <p:spPr>
          <a:xfrm>
            <a:off x="910702" y="689863"/>
            <a:ext cx="533349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17"/>
          <p:cNvSpPr>
            <a:spLocks noGrp="1"/>
          </p:cNvSpPr>
          <p:nvPr>
            <p:ph type="pic" idx="2"/>
          </p:nvPr>
        </p:nvSpPr>
        <p:spPr>
          <a:xfrm>
            <a:off x="6720965" y="689862"/>
            <a:ext cx="5058032" cy="221588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17"/>
          <p:cNvSpPr>
            <a:spLocks noGrp="1"/>
          </p:cNvSpPr>
          <p:nvPr>
            <p:ph type="pic" idx="3"/>
          </p:nvPr>
        </p:nvSpPr>
        <p:spPr>
          <a:xfrm>
            <a:off x="6720965" y="3231487"/>
            <a:ext cx="5058032" cy="2215880"/>
          </a:xfrm>
          <a:prstGeom prst="rect">
            <a:avLst/>
          </a:prstGeom>
          <a:noFill/>
          <a:ln>
            <a:noFill/>
          </a:ln>
        </p:spPr>
      </p:sp>
      <p:pic>
        <p:nvPicPr>
          <p:cNvPr id="52" name="Google Shape;52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7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7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240DAA4-D419-0D45-9BF6-FC44EBA6B3A6}"/>
              </a:ext>
            </a:extLst>
          </p:cNvPr>
          <p:cNvSpPr txBox="1"/>
          <p:nvPr userDrawn="1"/>
        </p:nvSpPr>
        <p:spPr>
          <a:xfrm>
            <a:off x="910702" y="6289710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aoChoma/front-end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cursos.alura.com.br/course/html-css-praticando-html-css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834300" cy="14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Técnico em  Desenvolvimento de Sistemas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76AF8FB-115E-103F-E5EF-AD1BE39C39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1" dirty="0">
                <a:solidFill>
                  <a:srgbClr val="000000"/>
                </a:solidFill>
                <a:latin typeface="Calibri" panose="020F0502020204030204" pitchFamily="34" charset="0"/>
              </a:rPr>
              <a:t>V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amos aprender como se comportam as </a:t>
            </a:r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strings</a:t>
            </a:r>
            <a:endParaRPr lang="pt-BR" sz="48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457D2C-32CD-BB06-B65A-0B6C8BC520F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STRINGS</a:t>
            </a:r>
          </a:p>
        </p:txBody>
      </p:sp>
    </p:spTree>
    <p:extLst>
      <p:ext uri="{BB962C8B-B14F-4D97-AF65-F5344CB8AC3E}">
        <p14:creationId xmlns:p14="http://schemas.microsoft.com/office/powerpoint/2010/main" val="43458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EBEC737-F3B2-60CA-DC53-E4658460E1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STRING é uma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cadeia de caracteres que servem para realizar operações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por meio de métodos para obter cada uma das letras que compõem uma palavra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DA5A91-62D9-0024-E9D5-5B8E747AA71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STRINGS</a:t>
            </a:r>
          </a:p>
        </p:txBody>
      </p:sp>
    </p:spTree>
    <p:extLst>
      <p:ext uri="{BB962C8B-B14F-4D97-AF65-F5344CB8AC3E}">
        <p14:creationId xmlns:p14="http://schemas.microsoft.com/office/powerpoint/2010/main" val="1272736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EBEC737-F3B2-60CA-DC53-E4658460E1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 </a:t>
            </a:r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strings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permitem trabalharmos com propriedades que já vem liberadas na biblioteca da linguagem 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JavaScript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como a propriedade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“</a:t>
            </a:r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charAt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()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”</a:t>
            </a:r>
            <a:endParaRPr lang="pt-BR" sz="72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DA5A91-62D9-0024-E9D5-5B8E747AA71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STRINGS</a:t>
            </a:r>
          </a:p>
        </p:txBody>
      </p:sp>
    </p:spTree>
    <p:extLst>
      <p:ext uri="{BB962C8B-B14F-4D97-AF65-F5344CB8AC3E}">
        <p14:creationId xmlns:p14="http://schemas.microsoft.com/office/powerpoint/2010/main" val="489518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EBEC737-F3B2-60CA-DC53-E4658460E1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charAt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 - s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erve para percorrer os caracteres de uma </a:t>
            </a:r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string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retornando o caractere de uma posição da palavra que desejamos</a:t>
            </a:r>
            <a:endParaRPr lang="pt-BR" sz="72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DA5A91-62D9-0024-E9D5-5B8E747AA71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FUNÇÕES PARA STRING</a:t>
            </a:r>
          </a:p>
        </p:txBody>
      </p:sp>
    </p:spTree>
    <p:extLst>
      <p:ext uri="{BB962C8B-B14F-4D97-AF65-F5344CB8AC3E}">
        <p14:creationId xmlns:p14="http://schemas.microsoft.com/office/powerpoint/2010/main" val="2294988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426D0C7-748A-5197-6372-32BD8630B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charAt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 - 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é usado para retornar o caractere em uma determinada posição (índice) de uma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string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Ele aceita um parâmetro, que é o índice do caractere desejado, e retorna o caractere correspondente.</a:t>
            </a:r>
            <a:endParaRPr lang="pt-BR" sz="4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B9D125-1082-197C-99C7-83B338386A5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FUNÇÕES PARA STRING</a:t>
            </a:r>
          </a:p>
        </p:txBody>
      </p:sp>
    </p:spTree>
    <p:extLst>
      <p:ext uri="{BB962C8B-B14F-4D97-AF65-F5344CB8AC3E}">
        <p14:creationId xmlns:p14="http://schemas.microsoft.com/office/powerpoint/2010/main" val="500187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426D0C7-748A-5197-6372-32BD8630B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indexOf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()-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 método </a:t>
            </a:r>
            <a:r>
              <a:rPr lang="pt-BR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indexOf</a:t>
            </a:r>
            <a:r>
              <a:rPr lang="pt-BR" sz="4000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pode ser útil para verificar se um determinado elemento está presente em uma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string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 obter sua posição no vetor, se existir.</a:t>
            </a:r>
            <a:endParaRPr lang="pt-BR" sz="4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B9D125-1082-197C-99C7-83B338386A5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FUNÇÕES PARA STRING</a:t>
            </a:r>
          </a:p>
        </p:txBody>
      </p:sp>
    </p:spTree>
    <p:extLst>
      <p:ext uri="{BB962C8B-B14F-4D97-AF65-F5344CB8AC3E}">
        <p14:creationId xmlns:p14="http://schemas.microsoft.com/office/powerpoint/2010/main" val="1745757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426D0C7-748A-5197-6372-32BD8630B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split() - 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 método </a:t>
            </a:r>
            <a:r>
              <a:rPr lang="pt-BR" sz="4000" dirty="0">
                <a:latin typeface="Calibri" panose="020F0502020204030204" pitchFamily="34" charset="0"/>
                <a:cs typeface="Calibri" panose="020F0502020204030204" pitchFamily="34" charset="0"/>
              </a:rPr>
              <a:t>split()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é útil para processar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strings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com base em delimitadores específicos, como separar palavras em uma frase ou dividir valores separados por vírgulas</a:t>
            </a:r>
            <a:endParaRPr lang="pt-BR" sz="4000" b="1" i="1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B9D125-1082-197C-99C7-83B338386A5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FUNÇÕES PARA STRING</a:t>
            </a:r>
          </a:p>
        </p:txBody>
      </p:sp>
    </p:spTree>
    <p:extLst>
      <p:ext uri="{BB962C8B-B14F-4D97-AF65-F5344CB8AC3E}">
        <p14:creationId xmlns:p14="http://schemas.microsoft.com/office/powerpoint/2010/main" val="3328156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426D0C7-748A-5197-6372-32BD8630B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length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 - 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é uma propriedade utilizada para obter o tamanho (ou comprimento) de uma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string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Ela retorna o número de caracteres em uma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string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pt-BR" sz="4000" b="1" i="1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B9D125-1082-197C-99C7-83B338386A5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FUNÇÕES PARA STRING</a:t>
            </a:r>
          </a:p>
        </p:txBody>
      </p:sp>
    </p:spTree>
    <p:extLst>
      <p:ext uri="{BB962C8B-B14F-4D97-AF65-F5344CB8AC3E}">
        <p14:creationId xmlns:p14="http://schemas.microsoft.com/office/powerpoint/2010/main" val="60406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426D0C7-748A-5197-6372-32BD8630B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toUpperCase</a:t>
            </a:r>
            <a:r>
              <a:rPr lang="pt-BR" sz="4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pt-BR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Converte a </a:t>
            </a:r>
            <a:r>
              <a:rPr lang="pt-BR" sz="4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pt-BR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em maiúsculas.</a:t>
            </a:r>
          </a:p>
          <a:p>
            <a:r>
              <a:rPr lang="pt-BR" sz="40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toLowerCase</a:t>
            </a:r>
            <a:r>
              <a:rPr lang="pt-BR" sz="4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pt-BR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 Converte a </a:t>
            </a:r>
            <a:r>
              <a:rPr lang="pt-BR" sz="4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pt-BR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em minúsculas.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B9D125-1082-197C-99C7-83B338386A5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FUNÇÕES PARA STRING</a:t>
            </a:r>
          </a:p>
        </p:txBody>
      </p:sp>
    </p:spTree>
    <p:extLst>
      <p:ext uri="{BB962C8B-B14F-4D97-AF65-F5344CB8AC3E}">
        <p14:creationId xmlns:p14="http://schemas.microsoft.com/office/powerpoint/2010/main" val="2887877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D7B0820-33E3-B0C5-D403-BA9EC64212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Uma das preocupações de qualquer desenvolvedor 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Front </a:t>
            </a:r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End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é garantir a segurança dos dados e as informações que contenham em cada usuário</a:t>
            </a:r>
            <a:endParaRPr lang="pt-BR" sz="48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5A50717-2482-7274-596D-14EF1BA579E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ATENÇÃO</a:t>
            </a:r>
          </a:p>
        </p:txBody>
      </p:sp>
    </p:spTree>
    <p:extLst>
      <p:ext uri="{BB962C8B-B14F-4D97-AF65-F5344CB8AC3E}">
        <p14:creationId xmlns:p14="http://schemas.microsoft.com/office/powerpoint/2010/main" val="1611193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pt-BR" sz="3600" dirty="0"/>
              <a:t>Programação Front-</a:t>
            </a:r>
            <a:r>
              <a:rPr lang="pt-BR" sz="3600" dirty="0" err="1"/>
              <a:t>end</a:t>
            </a:r>
            <a:br>
              <a:rPr lang="pt-BR" sz="3600" dirty="0"/>
            </a:br>
            <a:r>
              <a:rPr lang="pt-BR" sz="3600" dirty="0"/>
              <a:t>Em instantes iniciaremos nossa aula</a:t>
            </a:r>
            <a:endParaRPr sz="3600" dirty="0"/>
          </a:p>
        </p:txBody>
      </p:sp>
      <p:sp>
        <p:nvSpPr>
          <p:cNvPr id="78" name="Google Shape;78;p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1600"/>
              <a:buNone/>
            </a:pPr>
            <a:r>
              <a:rPr lang="pt-BR" sz="4000" dirty="0"/>
              <a:t>Professor João </a:t>
            </a:r>
            <a:r>
              <a:rPr lang="pt-BR" sz="4000" dirty="0" err="1"/>
              <a:t>Choma</a:t>
            </a:r>
            <a:r>
              <a:rPr lang="pt-BR" sz="4000" dirty="0"/>
              <a:t> Neto</a:t>
            </a:r>
            <a:endParaRPr sz="4000" dirty="0"/>
          </a:p>
        </p:txBody>
      </p:sp>
      <p:pic>
        <p:nvPicPr>
          <p:cNvPr id="3" name="Imagem 2" descr="Homem de terno e gravata&#10;&#10;Descrição gerada automaticamente">
            <a:extLst>
              <a:ext uri="{FF2B5EF4-FFF2-40B4-BE49-F238E27FC236}">
                <a16:creationId xmlns:a16="http://schemas.microsoft.com/office/drawing/2014/main" id="{CA9FC365-DABE-F442-B876-A068B0570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" y="3429000"/>
            <a:ext cx="2514600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81EFC1D-3EC2-D3B8-E9C3-4A35DECDE5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Uma Organização necessita de um programa na web, que gere um e-mail tanto corporativo como institucional para todos os seus colaboradores.</a:t>
            </a:r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AA6D1A0-5673-E963-B72A-9E3D390CEA0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1274320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81EFC1D-3EC2-D3B8-E9C3-4A35DECDE5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 e-mail deve ser formado pelas letras iniciais do nome do colaborador e de seu sobrenome, seguido do domínio da organização “@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xxxxxxx.xxx.xx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AA6D1A0-5673-E963-B72A-9E3D390CEA0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450203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81EFC1D-3EC2-D3B8-E9C3-4A35DECDE5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Exemplo: Digamos que o nome do colaborador é “Joaquim 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Onório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de Freitas”, e o da empresa é “Sociedade Anônima S/A”, então o e-mail fica: “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jofreitas@sociedadeanonima.com.br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AA6D1A0-5673-E963-B72A-9E3D390CEA0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3127993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209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426D0C7-748A-5197-6372-32BD8630B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pt-BR" sz="4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40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concat</a:t>
            </a:r>
            <a:r>
              <a:rPr lang="pt-BR" sz="4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pt-BR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 Concatena uma ou mais </a:t>
            </a:r>
            <a:r>
              <a:rPr lang="pt-BR" sz="4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strings</a:t>
            </a:r>
            <a:r>
              <a:rPr lang="pt-BR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pt-BR" sz="4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40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substring</a:t>
            </a:r>
            <a:r>
              <a:rPr lang="pt-BR" sz="4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pt-BR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 Extrai uma parte da </a:t>
            </a:r>
            <a:r>
              <a:rPr lang="pt-BR" sz="4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pt-BR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 base em índices inicial e final.</a:t>
            </a:r>
          </a:p>
          <a:p>
            <a:r>
              <a:rPr lang="pt-BR" sz="4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40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slice</a:t>
            </a:r>
            <a:r>
              <a:rPr lang="pt-BR" sz="4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pt-BR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 Extrai uma parte da </a:t>
            </a:r>
            <a:r>
              <a:rPr lang="pt-BR" sz="4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pt-BR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 base em índices inicial e final.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B9D125-1082-197C-99C7-83B338386A5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FUNÇÕES PARA STRING</a:t>
            </a:r>
          </a:p>
        </p:txBody>
      </p:sp>
    </p:spTree>
    <p:extLst>
      <p:ext uri="{BB962C8B-B14F-4D97-AF65-F5344CB8AC3E}">
        <p14:creationId xmlns:p14="http://schemas.microsoft.com/office/powerpoint/2010/main" val="2851436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426D0C7-748A-5197-6372-32BD8630B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substr</a:t>
            </a:r>
            <a:r>
              <a:rPr lang="pt-BR" sz="4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pt-BR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 Extrai uma parte da </a:t>
            </a:r>
            <a:r>
              <a:rPr lang="pt-BR" sz="4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pt-BR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 base em um índice inicial e um comprimento.</a:t>
            </a:r>
          </a:p>
          <a:p>
            <a:r>
              <a:rPr lang="pt-BR" sz="40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replace</a:t>
            </a:r>
            <a:r>
              <a:rPr lang="pt-BR" sz="4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pt-BR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 Substitui uma </a:t>
            </a:r>
            <a:r>
              <a:rPr lang="pt-BR" sz="4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substring</a:t>
            </a:r>
            <a:r>
              <a:rPr lang="pt-BR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por outra em uma </a:t>
            </a:r>
            <a:r>
              <a:rPr lang="pt-BR" sz="4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pt-BR" sz="4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pt-BR" sz="4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B9D125-1082-197C-99C7-83B338386A5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FUNÇÕES PARA STRING</a:t>
            </a:r>
          </a:p>
        </p:txBody>
      </p:sp>
    </p:spTree>
    <p:extLst>
      <p:ext uri="{BB962C8B-B14F-4D97-AF65-F5344CB8AC3E}">
        <p14:creationId xmlns:p14="http://schemas.microsoft.com/office/powerpoint/2010/main" val="5174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426D0C7-748A-5197-6372-32BD8630B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trim</a:t>
            </a:r>
            <a:r>
              <a:rPr lang="pt-BR" sz="4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pt-BR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 Remove espaços em branco do início e do final da </a:t>
            </a:r>
            <a:r>
              <a:rPr lang="pt-BR" sz="4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pt-BR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pt-BR" sz="4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includes() </a:t>
            </a:r>
            <a:r>
              <a:rPr lang="pt-BR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 Verifica se a </a:t>
            </a:r>
            <a:r>
              <a:rPr lang="pt-BR" sz="4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pt-BR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contém um determinado valor.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B9D125-1082-197C-99C7-83B338386A5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FUNÇÕES PARA STRING</a:t>
            </a:r>
          </a:p>
        </p:txBody>
      </p:sp>
    </p:spTree>
    <p:extLst>
      <p:ext uri="{BB962C8B-B14F-4D97-AF65-F5344CB8AC3E}">
        <p14:creationId xmlns:p14="http://schemas.microsoft.com/office/powerpoint/2010/main" val="1653674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2197D0F-12BA-AC58-4C3B-8AC4B9B826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pt-BR" sz="3600" dirty="0">
                <a:solidFill>
                  <a:srgbClr val="000000"/>
                </a:solidFill>
                <a:latin typeface="Calibri" panose="020F0502020204030204" pitchFamily="34" charset="0"/>
              </a:rPr>
              <a:t>E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labore um programa de web que explore o método</a:t>
            </a:r>
            <a:r>
              <a:rPr lang="pt-BR" sz="36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“</a:t>
            </a:r>
            <a:r>
              <a:rPr lang="pt-BR" sz="36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charAt</a:t>
            </a:r>
            <a:r>
              <a:rPr lang="pt-BR" sz="36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()”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e consiga atender a seguinte pergunta: “Qual é a música?”. Deste modo, você deve criar uma rotina para ler uma palavra (sugere-se uma música) e exibir, após o clique no botão “Fica a Dica”, a letra inicial da música e as demais ocorrências dessa letra na palavra. </a:t>
            </a:r>
            <a:endParaRPr lang="pt-BR" sz="44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02685FE-57BD-D87E-8CF9-30817A742EA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OUTRO PROBLEMA</a:t>
            </a:r>
          </a:p>
        </p:txBody>
      </p:sp>
    </p:spTree>
    <p:extLst>
      <p:ext uri="{BB962C8B-B14F-4D97-AF65-F5344CB8AC3E}">
        <p14:creationId xmlns:p14="http://schemas.microsoft.com/office/powerpoint/2010/main" val="749733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2197D0F-12BA-AC58-4C3B-8AC4B9B826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 demais letras da música não devem ser exibidas – no lugar deixar apenas um sublinhado (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underline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 “_”, para representar cada letra que contém o tamanho total da música.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02685FE-57BD-D87E-8CF9-30817A742EA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OUTRO PROBLEMA</a:t>
            </a:r>
          </a:p>
        </p:txBody>
      </p:sp>
    </p:spTree>
    <p:extLst>
      <p:ext uri="{BB962C8B-B14F-4D97-AF65-F5344CB8AC3E}">
        <p14:creationId xmlns:p14="http://schemas.microsoft.com/office/powerpoint/2010/main" val="25882421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2197D0F-12BA-AC58-4C3B-8AC4B9B826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Não esquecer que, ao inserir a música no campo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“Música”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não deve expor visivelmente o nome dela e, sim, ao preencher deve ter asteriscos “*”. Suponhamos que o nome da música seja: “Mel”, o usuário ao cadastrar deve visualizar apenas “***”</a:t>
            </a:r>
            <a:endParaRPr lang="pt-BR" sz="48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02685FE-57BD-D87E-8CF9-30817A742EA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OUTRO PROBLEMA</a:t>
            </a:r>
          </a:p>
        </p:txBody>
      </p:sp>
    </p:spTree>
    <p:extLst>
      <p:ext uri="{BB962C8B-B14F-4D97-AF65-F5344CB8AC3E}">
        <p14:creationId xmlns:p14="http://schemas.microsoft.com/office/powerpoint/2010/main" val="142153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B68A2DC-FF7F-1040-BF66-C4B96FBDA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1842992"/>
            <a:ext cx="10006904" cy="3766178"/>
          </a:xfrm>
        </p:spPr>
        <p:txBody>
          <a:bodyPr>
            <a:normAutofit/>
          </a:bodyPr>
          <a:lstStyle/>
          <a:p>
            <a:r>
              <a:rPr lang="pt-BR" sz="4000" dirty="0">
                <a:hlinkClick r:id="rId2"/>
              </a:rPr>
              <a:t>https://github.com/JoaoChoma/front-end</a:t>
            </a:r>
            <a:endParaRPr lang="pt-BR" sz="4000" dirty="0"/>
          </a:p>
          <a:p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ABF0143-D24F-C747-9388-32DE6AB7794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Códigos</a:t>
            </a:r>
          </a:p>
        </p:txBody>
      </p:sp>
    </p:spTree>
    <p:extLst>
      <p:ext uri="{BB962C8B-B14F-4D97-AF65-F5344CB8AC3E}">
        <p14:creationId xmlns:p14="http://schemas.microsoft.com/office/powerpoint/2010/main" val="2449150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31445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B4D615-68DC-C04F-BB76-6D4362CA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Alura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356D42-B789-7B44-82AB-57895A299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940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226C2E8-C618-594F-9155-BFC5358EB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https://cursos.alura.com.br/course/html-css-praticando-html-css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ADA31A-3A3F-FD44-A177-B2046B71CFA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9564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229884-08F2-E845-D60C-808F56108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7015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 que nós vimos na aula passada?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9DCCE84-A659-744B-863B-8BFFD1ED4FFB}"/>
              </a:ext>
            </a:extLst>
          </p:cNvPr>
          <p:cNvSpPr txBox="1"/>
          <p:nvPr/>
        </p:nvSpPr>
        <p:spPr>
          <a:xfrm>
            <a:off x="1876003" y="1614677"/>
            <a:ext cx="8428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QUE NÓS VIMOS NA AULA PASSADA?</a:t>
            </a:r>
          </a:p>
        </p:txBody>
      </p:sp>
      <p:pic>
        <p:nvPicPr>
          <p:cNvPr id="1026" name="Picture 2" descr="Como surgiu o meme do John Travolta confuso? - Canaltech">
            <a:extLst>
              <a:ext uri="{FF2B5EF4-FFF2-40B4-BE49-F238E27FC236}">
                <a16:creationId xmlns:a16="http://schemas.microsoft.com/office/drawing/2014/main" id="{935F045C-133F-3C42-8589-3D9310C94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27" y="75396"/>
            <a:ext cx="6731461" cy="378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772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687546D-2B64-0C4D-545E-758A5DB33D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Os vetores ou </a:t>
            </a:r>
            <a:r>
              <a:rPr lang="pt-BR" sz="40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arrays</a:t>
            </a:r>
            <a:r>
              <a:rPr lang="pt-BR" sz="40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são estruturas que permitem alocar uma lista de dados na memória principal do computador</a:t>
            </a:r>
            <a:endParaRPr lang="pt-BR" sz="48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2C390E9-D2E3-C20B-41E9-1EBC72E45F6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VETORES</a:t>
            </a:r>
          </a:p>
        </p:txBody>
      </p:sp>
    </p:spTree>
    <p:extLst>
      <p:ext uri="{BB962C8B-B14F-4D97-AF65-F5344CB8AC3E}">
        <p14:creationId xmlns:p14="http://schemas.microsoft.com/office/powerpoint/2010/main" val="3452455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22B92DD-D52C-71AA-C468-9E0E60D2F4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B59D084-3064-782F-4F22-CDE562C2062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VETOR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4FE98F-50C9-A2FC-7FAA-907B84434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8900"/>
            <a:ext cx="12192000" cy="414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906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525503E-6C26-1C9D-D4DE-6D0381F0AA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dirty="0" err="1"/>
              <a:t>length</a:t>
            </a:r>
            <a:r>
              <a:rPr lang="pt-BR" sz="4000" dirty="0"/>
              <a:t> – tamanho do vetor</a:t>
            </a:r>
          </a:p>
          <a:p>
            <a:r>
              <a:rPr lang="pt-BR" sz="4000" dirty="0"/>
              <a:t>Índice – posição dos elementos</a:t>
            </a:r>
          </a:p>
          <a:p>
            <a:r>
              <a:rPr lang="pt-BR" sz="4000" dirty="0"/>
              <a:t>Incluir – adição de um elemento</a:t>
            </a:r>
          </a:p>
          <a:p>
            <a:r>
              <a:rPr lang="pt-BR" sz="4000" dirty="0"/>
              <a:t>Excluir – remoção de um elemento</a:t>
            </a:r>
          </a:p>
          <a:p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43CD4B-EBE7-B843-B8C0-A3CBCCFF957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PROPRIEDADES</a:t>
            </a:r>
          </a:p>
        </p:txBody>
      </p:sp>
    </p:spTree>
    <p:extLst>
      <p:ext uri="{BB962C8B-B14F-4D97-AF65-F5344CB8AC3E}">
        <p14:creationId xmlns:p14="http://schemas.microsoft.com/office/powerpoint/2010/main" val="4142923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F23C055-8315-E2EB-ACEA-73AFD2F710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74AF7BC-96AC-81D9-2505-84E0DDCA07F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/>
              <a:t>PARA DESENHAR</a:t>
            </a:r>
          </a:p>
        </p:txBody>
      </p:sp>
    </p:spTree>
    <p:extLst>
      <p:ext uri="{BB962C8B-B14F-4D97-AF65-F5344CB8AC3E}">
        <p14:creationId xmlns:p14="http://schemas.microsoft.com/office/powerpoint/2010/main" val="2797053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7210" y="4031154"/>
            <a:ext cx="7212865" cy="1367246"/>
          </a:xfrm>
        </p:spPr>
        <p:txBody>
          <a:bodyPr>
            <a:normAutofit/>
          </a:bodyPr>
          <a:lstStyle/>
          <a:p>
            <a:r>
              <a:rPr lang="pt-BR" sz="4000" dirty="0"/>
              <a:t>LIÇÃO 13 – STRINGS EM JAVASCRIPT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050" name="Picture 2" descr="hoje (@hoje) / Twitter">
            <a:extLst>
              <a:ext uri="{FF2B5EF4-FFF2-40B4-BE49-F238E27FC236}">
                <a16:creationId xmlns:a16="http://schemas.microsoft.com/office/drawing/2014/main" id="{39CB5821-44A9-4241-90B2-0C7AB3AF9C94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54" b="33854"/>
          <a:stretch>
            <a:fillRect/>
          </a:stretch>
        </p:blipFill>
        <p:spPr bwMode="auto">
          <a:xfrm>
            <a:off x="0" y="30654"/>
            <a:ext cx="12192000" cy="393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360176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2063</TotalTime>
  <Words>738</Words>
  <Application>Microsoft Macintosh PowerPoint</Application>
  <PresentationFormat>Widescreen</PresentationFormat>
  <Paragraphs>64</Paragraphs>
  <Slides>33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36" baseType="lpstr">
      <vt:lpstr>Arial</vt:lpstr>
      <vt:lpstr>Calibri</vt:lpstr>
      <vt:lpstr>Tema do Office</vt:lpstr>
      <vt:lpstr>Técnico em  Desenvolvimento de Sistemas </vt:lpstr>
      <vt:lpstr>Programação Front-end Em instantes iniciaremos nossa aula</vt:lpstr>
      <vt:lpstr>Apresentação do PowerPoint</vt:lpstr>
      <vt:lpstr>O que nós vimos na aula passada?</vt:lpstr>
      <vt:lpstr>Apresentação do PowerPoint</vt:lpstr>
      <vt:lpstr>Apresentação do PowerPoint</vt:lpstr>
      <vt:lpstr>Apresentação do PowerPoint</vt:lpstr>
      <vt:lpstr>Apresentação do PowerPoint</vt:lpstr>
      <vt:lpstr>LIÇÃO 13 – STRINGS EM JAVASCRIPT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PRÁTICA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PRÁTICA</vt:lpstr>
      <vt:lpstr>Alura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Técnico em  Desenvolvimento de Sistemas </dc:title>
  <dc:creator>Henrique Coppola Cole</dc:creator>
  <cp:lastModifiedBy>João Choma</cp:lastModifiedBy>
  <cp:revision>178</cp:revision>
  <dcterms:created xsi:type="dcterms:W3CDTF">2020-01-23T19:05:58Z</dcterms:created>
  <dcterms:modified xsi:type="dcterms:W3CDTF">2023-06-30T21:31:05Z</dcterms:modified>
</cp:coreProperties>
</file>